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7" r:id="rId3"/>
    <p:sldId id="258" r:id="rId4"/>
    <p:sldId id="259" r:id="rId5"/>
    <p:sldId id="260" r:id="rId6"/>
    <p:sldId id="261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2" autoAdjust="0"/>
    <p:restoredTop sz="94660"/>
  </p:normalViewPr>
  <p:slideViewPr>
    <p:cSldViewPr snapToGrid="0">
      <p:cViewPr>
        <p:scale>
          <a:sx n="94" d="100"/>
          <a:sy n="94" d="100"/>
        </p:scale>
        <p:origin x="-149" y="-2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DB30-2B2A-4646-984C-5091FB22DF9C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7DB8B-B23F-4A86-9929-70924D20F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816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DB30-2B2A-4646-984C-5091FB22DF9C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7DB8B-B23F-4A86-9929-70924D20F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761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DB30-2B2A-4646-984C-5091FB22DF9C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7DB8B-B23F-4A86-9929-70924D20F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114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DB30-2B2A-4646-984C-5091FB22DF9C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7DB8B-B23F-4A86-9929-70924D20F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025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DB30-2B2A-4646-984C-5091FB22DF9C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7DB8B-B23F-4A86-9929-70924D20F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957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DB30-2B2A-4646-984C-5091FB22DF9C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7DB8B-B23F-4A86-9929-70924D20F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130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DB30-2B2A-4646-984C-5091FB22DF9C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7DB8B-B23F-4A86-9929-70924D20F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55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DB30-2B2A-4646-984C-5091FB22DF9C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7DB8B-B23F-4A86-9929-70924D20F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285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DB30-2B2A-4646-984C-5091FB22DF9C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7DB8B-B23F-4A86-9929-70924D20F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570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DB30-2B2A-4646-984C-5091FB22DF9C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7DB8B-B23F-4A86-9929-70924D20F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0172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DB30-2B2A-4646-984C-5091FB22DF9C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7DB8B-B23F-4A86-9929-70924D20F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85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9DB30-2B2A-4646-984C-5091FB22DF9C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7DB8B-B23F-4A86-9929-70924D20F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147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Blue Stars Free Stock Photo - Public Domain Pictures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134000"/>
                    </a14:imgEffect>
                    <a14:imgEffect>
                      <a14:brightnessContrast bright="-1000" contrast="-3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572411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27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1590261" y="142946"/>
            <a:ext cx="9077739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FF00"/>
                </a:solidFill>
              </a:rPr>
              <a:t>I'm not afraid now of the dark</a:t>
            </a: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under my   </a:t>
            </a:r>
            <a:endParaRPr lang="en-GB" sz="4800" b="1" dirty="0" smtClean="0">
              <a:solidFill>
                <a:srgbClr val="FFFF00"/>
              </a:solidFill>
            </a:endParaRPr>
          </a:p>
          <a:p>
            <a:pPr algn="ctr"/>
            <a:r>
              <a:rPr lang="en-GB" sz="4800" b="1" dirty="0" smtClean="0">
                <a:solidFill>
                  <a:srgbClr val="FFFF00"/>
                </a:solidFill>
              </a:rPr>
              <a:t>duvet</a:t>
            </a:r>
            <a:endParaRPr lang="en-GB" sz="4800" b="1" dirty="0">
              <a:solidFill>
                <a:srgbClr val="FFFF00"/>
              </a:solidFill>
            </a:endParaRP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with my teddy I'm OK.</a:t>
            </a:r>
          </a:p>
          <a:p>
            <a:pPr algn="ctr">
              <a:lnSpc>
                <a:spcPct val="150000"/>
              </a:lnSpc>
            </a:pPr>
            <a:r>
              <a:rPr lang="en-GB" sz="4800" b="1" dirty="0">
                <a:solidFill>
                  <a:srgbClr val="FFFF00"/>
                </a:solidFill>
              </a:rPr>
              <a:t> </a:t>
            </a:r>
            <a:r>
              <a:rPr lang="en-GB" sz="4800" b="1" dirty="0" smtClean="0">
                <a:solidFill>
                  <a:srgbClr val="FFFF00"/>
                </a:solidFill>
              </a:rPr>
              <a:t>There </a:t>
            </a:r>
            <a:r>
              <a:rPr lang="en-GB" sz="4800" b="1" dirty="0">
                <a:solidFill>
                  <a:srgbClr val="FFFF00"/>
                </a:solidFill>
              </a:rPr>
              <a:t>are no monsters in the park</a:t>
            </a: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jumping out    </a:t>
            </a:r>
            <a:endParaRPr lang="en-GB" sz="4800" b="1" dirty="0" smtClean="0">
              <a:solidFill>
                <a:srgbClr val="FFFF00"/>
              </a:solidFill>
            </a:endParaRPr>
          </a:p>
          <a:p>
            <a:pPr algn="ctr"/>
            <a:r>
              <a:rPr lang="en-GB" sz="4800" b="1" dirty="0" smtClean="0">
                <a:solidFill>
                  <a:srgbClr val="FFFF00"/>
                </a:solidFill>
              </a:rPr>
              <a:t>from </a:t>
            </a:r>
            <a:r>
              <a:rPr lang="en-GB" sz="4800" b="1" dirty="0">
                <a:solidFill>
                  <a:srgbClr val="FFFF00"/>
                </a:solidFill>
              </a:rPr>
              <a:t>the trees</a:t>
            </a: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like in stories that you read</a:t>
            </a:r>
          </a:p>
          <a:p>
            <a:pPr algn="ctr"/>
            <a:endParaRPr lang="en-GB" sz="4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42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Blue Stars Free Stock Photo - Public Domain Pictures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134000"/>
                    </a14:imgEffect>
                    <a14:imgEffect>
                      <a14:brightnessContrast bright="-1000" contrast="-3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572411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27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1305339" y="1704782"/>
            <a:ext cx="95813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FFFF00"/>
                </a:solidFill>
              </a:rPr>
              <a:t>I </a:t>
            </a:r>
            <a:r>
              <a:rPr lang="en-GB" sz="4800" b="1" dirty="0">
                <a:solidFill>
                  <a:srgbClr val="FFFF00"/>
                </a:solidFill>
              </a:rPr>
              <a:t>have a friend who's helping me</a:t>
            </a: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rise up and face the enemy</a:t>
            </a: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and we are warriors</a:t>
            </a:r>
          </a:p>
        </p:txBody>
      </p:sp>
    </p:spTree>
    <p:extLst>
      <p:ext uri="{BB962C8B-B14F-4D97-AF65-F5344CB8AC3E}">
        <p14:creationId xmlns:p14="http://schemas.microsoft.com/office/powerpoint/2010/main" val="267199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Blue Stars Free Stock Photo - Public Domain Pictures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134000"/>
                    </a14:imgEffect>
                    <a14:imgEffect>
                      <a14:brightnessContrast bright="-1000" contrast="-3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572411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27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821635" y="1520585"/>
            <a:ext cx="1054873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FF00"/>
                </a:solidFill>
              </a:rPr>
              <a:t>When I need some help she is by my side</a:t>
            </a: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and we fight our fears with God inside</a:t>
            </a: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We are brave, we are free</a:t>
            </a: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We are who we're meant to </a:t>
            </a:r>
            <a:r>
              <a:rPr lang="en-GB" sz="4800" b="1" dirty="0" smtClean="0">
                <a:solidFill>
                  <a:srgbClr val="FFFF00"/>
                </a:solidFill>
              </a:rPr>
              <a:t>be</a:t>
            </a:r>
          </a:p>
        </p:txBody>
      </p:sp>
    </p:spTree>
    <p:extLst>
      <p:ext uri="{BB962C8B-B14F-4D97-AF65-F5344CB8AC3E}">
        <p14:creationId xmlns:p14="http://schemas.microsoft.com/office/powerpoint/2010/main" val="333741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Blue Stars Free Stock Photo - Public Domain Pictures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134000"/>
                    </a14:imgEffect>
                    <a14:imgEffect>
                      <a14:brightnessContrast bright="-1000" contrast="-3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572411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27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821635" y="1472148"/>
            <a:ext cx="1054873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FF00"/>
                </a:solidFill>
              </a:rPr>
              <a:t>Look out </a:t>
            </a:r>
            <a:r>
              <a:rPr lang="en-GB" sz="4800" b="1" dirty="0" err="1">
                <a:solidFill>
                  <a:srgbClr val="FFFF00"/>
                </a:solidFill>
              </a:rPr>
              <a:t>'cause</a:t>
            </a:r>
            <a:r>
              <a:rPr lang="en-GB" sz="4800" b="1" dirty="0">
                <a:solidFill>
                  <a:srgbClr val="FFFF00"/>
                </a:solidFill>
              </a:rPr>
              <a:t> here we come</a:t>
            </a: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marching onward, me and Mum</a:t>
            </a: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I'm not scared, I am free</a:t>
            </a:r>
          </a:p>
          <a:p>
            <a:pPr algn="ctr"/>
            <a:r>
              <a:rPr lang="en-GB" sz="4800" b="1" dirty="0" err="1">
                <a:solidFill>
                  <a:srgbClr val="FFFF00"/>
                </a:solidFill>
              </a:rPr>
              <a:t>'cause</a:t>
            </a:r>
            <a:r>
              <a:rPr lang="en-GB" sz="4800" b="1" dirty="0">
                <a:solidFill>
                  <a:srgbClr val="FFFF00"/>
                </a:solidFill>
              </a:rPr>
              <a:t> she's looking out for me, </a:t>
            </a:r>
            <a:endParaRPr lang="en-GB" sz="4800" b="1" dirty="0" smtClean="0">
              <a:solidFill>
                <a:srgbClr val="FFFF00"/>
              </a:solidFill>
            </a:endParaRPr>
          </a:p>
          <a:p>
            <a:pPr algn="ctr"/>
            <a:r>
              <a:rPr lang="en-GB" sz="4800" b="1" dirty="0" smtClean="0">
                <a:solidFill>
                  <a:srgbClr val="FFFF00"/>
                </a:solidFill>
              </a:rPr>
              <a:t>Mum </a:t>
            </a:r>
            <a:r>
              <a:rPr lang="en-GB" sz="4800" b="1" dirty="0">
                <a:solidFill>
                  <a:srgbClr val="FFFF00"/>
                </a:solidFill>
              </a:rPr>
              <a:t>and </a:t>
            </a:r>
            <a:r>
              <a:rPr lang="en-GB" sz="4800" b="1" dirty="0" smtClean="0">
                <a:solidFill>
                  <a:srgbClr val="FFFF00"/>
                </a:solidFill>
              </a:rPr>
              <a:t>me.</a:t>
            </a:r>
            <a:endParaRPr lang="en-GB" sz="4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09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Blue Stars Free Stock Photo - Public Domain Pictures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134000"/>
                    </a14:imgEffect>
                    <a14:imgEffect>
                      <a14:brightnessContrast bright="-1000" contrast="-3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572411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27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821635" y="1236628"/>
            <a:ext cx="1054873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FF00"/>
                </a:solidFill>
              </a:rPr>
              <a:t>oh </a:t>
            </a:r>
            <a:r>
              <a:rPr lang="en-GB" sz="4800" b="1" dirty="0" err="1">
                <a:solidFill>
                  <a:srgbClr val="FFFF00"/>
                </a:solidFill>
              </a:rPr>
              <a:t>oh</a:t>
            </a:r>
            <a:r>
              <a:rPr lang="en-GB" sz="4800" b="1" dirty="0">
                <a:solidFill>
                  <a:srgbClr val="FFFF00"/>
                </a:solidFill>
              </a:rPr>
              <a:t> </a:t>
            </a:r>
            <a:r>
              <a:rPr lang="en-GB" sz="4800" b="1" dirty="0" err="1">
                <a:solidFill>
                  <a:srgbClr val="FFFF00"/>
                </a:solidFill>
              </a:rPr>
              <a:t>oh</a:t>
            </a:r>
            <a:r>
              <a:rPr lang="en-GB" sz="4800" b="1" dirty="0">
                <a:solidFill>
                  <a:srgbClr val="FFFF00"/>
                </a:solidFill>
              </a:rPr>
              <a:t> </a:t>
            </a:r>
            <a:r>
              <a:rPr lang="en-GB" sz="4800" b="1" dirty="0" err="1">
                <a:solidFill>
                  <a:srgbClr val="FFFF00"/>
                </a:solidFill>
              </a:rPr>
              <a:t>oh</a:t>
            </a:r>
            <a:endParaRPr lang="en-GB" sz="4800" b="1" dirty="0">
              <a:solidFill>
                <a:srgbClr val="FFFF00"/>
              </a:solidFill>
            </a:endParaRP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oh </a:t>
            </a:r>
            <a:r>
              <a:rPr lang="en-GB" sz="4800" b="1" dirty="0" err="1">
                <a:solidFill>
                  <a:srgbClr val="FFFF00"/>
                </a:solidFill>
              </a:rPr>
              <a:t>oh</a:t>
            </a:r>
            <a:r>
              <a:rPr lang="en-GB" sz="4800" b="1" dirty="0">
                <a:solidFill>
                  <a:srgbClr val="FFFF00"/>
                </a:solidFill>
              </a:rPr>
              <a:t> </a:t>
            </a:r>
            <a:r>
              <a:rPr lang="en-GB" sz="4800" b="1" dirty="0" err="1">
                <a:solidFill>
                  <a:srgbClr val="FFFF00"/>
                </a:solidFill>
              </a:rPr>
              <a:t>oh</a:t>
            </a:r>
            <a:r>
              <a:rPr lang="en-GB" sz="4800" b="1" dirty="0">
                <a:solidFill>
                  <a:srgbClr val="FFFF00"/>
                </a:solidFill>
              </a:rPr>
              <a:t> </a:t>
            </a:r>
            <a:r>
              <a:rPr lang="en-GB" sz="4800" b="1" dirty="0" err="1">
                <a:solidFill>
                  <a:srgbClr val="FFFF00"/>
                </a:solidFill>
              </a:rPr>
              <a:t>oh</a:t>
            </a:r>
            <a:endParaRPr lang="en-GB" sz="4800" b="1" dirty="0">
              <a:solidFill>
                <a:srgbClr val="FFFF00"/>
              </a:solidFill>
            </a:endParaRP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oh </a:t>
            </a:r>
            <a:r>
              <a:rPr lang="en-GB" sz="4800" b="1" dirty="0" err="1">
                <a:solidFill>
                  <a:srgbClr val="FFFF00"/>
                </a:solidFill>
              </a:rPr>
              <a:t>oh</a:t>
            </a:r>
            <a:r>
              <a:rPr lang="en-GB" sz="4800" b="1" dirty="0">
                <a:solidFill>
                  <a:srgbClr val="FFFF00"/>
                </a:solidFill>
              </a:rPr>
              <a:t> </a:t>
            </a:r>
            <a:r>
              <a:rPr lang="en-GB" sz="4800" b="1" dirty="0" err="1">
                <a:solidFill>
                  <a:srgbClr val="FFFF00"/>
                </a:solidFill>
              </a:rPr>
              <a:t>oh</a:t>
            </a:r>
            <a:r>
              <a:rPr lang="en-GB" sz="4800" b="1" dirty="0">
                <a:solidFill>
                  <a:srgbClr val="FFFF00"/>
                </a:solidFill>
              </a:rPr>
              <a:t> </a:t>
            </a:r>
            <a:r>
              <a:rPr lang="en-GB" sz="4800" b="1" dirty="0" err="1">
                <a:solidFill>
                  <a:srgbClr val="FFFF00"/>
                </a:solidFill>
              </a:rPr>
              <a:t>oh</a:t>
            </a:r>
            <a:endParaRPr lang="en-GB" sz="4800" b="1" dirty="0">
              <a:solidFill>
                <a:srgbClr val="FFFF00"/>
              </a:solidFill>
            </a:endParaRP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oh </a:t>
            </a:r>
            <a:r>
              <a:rPr lang="en-GB" sz="4800" b="1" dirty="0" err="1">
                <a:solidFill>
                  <a:srgbClr val="FFFF00"/>
                </a:solidFill>
              </a:rPr>
              <a:t>oh</a:t>
            </a:r>
            <a:r>
              <a:rPr lang="en-GB" sz="4800" b="1" dirty="0">
                <a:solidFill>
                  <a:srgbClr val="FFFF00"/>
                </a:solidFill>
              </a:rPr>
              <a:t> </a:t>
            </a:r>
            <a:r>
              <a:rPr lang="en-GB" sz="4800" b="1" dirty="0" err="1">
                <a:solidFill>
                  <a:srgbClr val="FFFF00"/>
                </a:solidFill>
              </a:rPr>
              <a:t>oh</a:t>
            </a:r>
            <a:r>
              <a:rPr lang="en-GB" sz="4800" b="1" dirty="0">
                <a:solidFill>
                  <a:srgbClr val="FFFF00"/>
                </a:solidFill>
              </a:rPr>
              <a:t> </a:t>
            </a:r>
            <a:r>
              <a:rPr lang="en-GB" sz="4800" b="1" dirty="0" err="1">
                <a:solidFill>
                  <a:srgbClr val="FFFF00"/>
                </a:solidFill>
              </a:rPr>
              <a:t>oh</a:t>
            </a:r>
            <a:endParaRPr lang="en-GB" sz="4800" b="1" dirty="0">
              <a:solidFill>
                <a:srgbClr val="FFFF00"/>
              </a:solidFill>
            </a:endParaRP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oh </a:t>
            </a:r>
            <a:r>
              <a:rPr lang="en-GB" sz="4800" b="1" dirty="0" err="1">
                <a:solidFill>
                  <a:srgbClr val="FFFF00"/>
                </a:solidFill>
              </a:rPr>
              <a:t>oh</a:t>
            </a:r>
            <a:r>
              <a:rPr lang="en-GB" sz="4800" b="1" dirty="0">
                <a:solidFill>
                  <a:srgbClr val="FFFF00"/>
                </a:solidFill>
              </a:rPr>
              <a:t> </a:t>
            </a:r>
            <a:r>
              <a:rPr lang="en-GB" sz="4800" b="1" dirty="0" err="1">
                <a:solidFill>
                  <a:srgbClr val="FFFF00"/>
                </a:solidFill>
              </a:rPr>
              <a:t>oh</a:t>
            </a:r>
            <a:r>
              <a:rPr lang="en-GB" sz="4800" b="1" dirty="0">
                <a:solidFill>
                  <a:srgbClr val="FFFF00"/>
                </a:solidFill>
              </a:rPr>
              <a:t>,  oh </a:t>
            </a:r>
            <a:r>
              <a:rPr lang="en-GB" sz="4800" b="1" dirty="0" err="1">
                <a:solidFill>
                  <a:srgbClr val="FFFF00"/>
                </a:solidFill>
              </a:rPr>
              <a:t>oh</a:t>
            </a:r>
            <a:r>
              <a:rPr lang="en-GB" sz="4800" b="1" dirty="0">
                <a:solidFill>
                  <a:srgbClr val="FFFF00"/>
                </a:solidFill>
              </a:rPr>
              <a:t> </a:t>
            </a:r>
            <a:r>
              <a:rPr lang="en-GB" sz="4800" b="1" dirty="0" err="1">
                <a:solidFill>
                  <a:srgbClr val="FFFF00"/>
                </a:solidFill>
              </a:rPr>
              <a:t>oh</a:t>
            </a:r>
            <a:r>
              <a:rPr lang="en-GB" sz="4800" b="1" dirty="0">
                <a:solidFill>
                  <a:srgbClr val="FFFF00"/>
                </a:solidFill>
              </a:rPr>
              <a:t>,  oh </a:t>
            </a:r>
            <a:r>
              <a:rPr lang="en-GB" sz="4800" b="1" dirty="0" err="1">
                <a:solidFill>
                  <a:srgbClr val="FFFF00"/>
                </a:solidFill>
              </a:rPr>
              <a:t>oh</a:t>
            </a:r>
            <a:r>
              <a:rPr lang="en-GB" sz="4800" b="1" dirty="0">
                <a:solidFill>
                  <a:srgbClr val="FFFF00"/>
                </a:solidFill>
              </a:rPr>
              <a:t> </a:t>
            </a:r>
            <a:r>
              <a:rPr lang="en-GB" sz="4800" b="1" dirty="0" err="1">
                <a:solidFill>
                  <a:srgbClr val="FFFF00"/>
                </a:solidFill>
              </a:rPr>
              <a:t>oh</a:t>
            </a:r>
            <a:r>
              <a:rPr lang="en-GB" sz="4800" b="1" dirty="0">
                <a:solidFill>
                  <a:srgbClr val="FFFF00"/>
                </a:solidFill>
              </a:rPr>
              <a:t>,  oh,  oh</a:t>
            </a:r>
          </a:p>
        </p:txBody>
      </p:sp>
    </p:spTree>
    <p:extLst>
      <p:ext uri="{BB962C8B-B14F-4D97-AF65-F5344CB8AC3E}">
        <p14:creationId xmlns:p14="http://schemas.microsoft.com/office/powerpoint/2010/main" val="404782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Blue Stars Free Stock Photo - Public Domain Pictures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134000"/>
                    </a14:imgEffect>
                    <a14:imgEffect>
                      <a14:brightnessContrast bright="-1000" contrast="-3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572411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27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967408" y="980342"/>
            <a:ext cx="1054873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FF00"/>
                </a:solidFill>
              </a:rPr>
              <a:t>The world is big and I am small</a:t>
            </a: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but my family </a:t>
            </a: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will be looking after </a:t>
            </a:r>
            <a:r>
              <a:rPr lang="en-GB" sz="4800" b="1" dirty="0" smtClean="0">
                <a:solidFill>
                  <a:srgbClr val="FFFF00"/>
                </a:solidFill>
              </a:rPr>
              <a:t>me</a:t>
            </a: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I'm </a:t>
            </a:r>
            <a:r>
              <a:rPr lang="en-GB" sz="4800" b="1" dirty="0" err="1">
                <a:solidFill>
                  <a:srgbClr val="FFFF00"/>
                </a:solidFill>
              </a:rPr>
              <a:t>Wonderwoman</a:t>
            </a:r>
            <a:r>
              <a:rPr lang="en-GB" sz="4800" b="1" dirty="0">
                <a:solidFill>
                  <a:srgbClr val="FFFF00"/>
                </a:solidFill>
              </a:rPr>
              <a:t>, Superman</a:t>
            </a: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reaching for the stars</a:t>
            </a: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for we are warriors</a:t>
            </a:r>
          </a:p>
          <a:p>
            <a:pPr algn="ctr"/>
            <a:endParaRPr lang="en-GB" sz="4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90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Blue Stars Free Stock Photo - Public Domain Pictures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134000"/>
                    </a14:imgEffect>
                    <a14:imgEffect>
                      <a14:brightnessContrast bright="-1000" contrast="-3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572411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27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821635" y="1831905"/>
            <a:ext cx="1054873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FF00"/>
                </a:solidFill>
              </a:rPr>
              <a:t>When I need some help she is by my side</a:t>
            </a: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and we fight our fears with God inside</a:t>
            </a: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We are brave, we are free</a:t>
            </a: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We are who we're meant to </a:t>
            </a:r>
            <a:r>
              <a:rPr lang="en-GB" sz="4800" b="1" dirty="0" smtClean="0">
                <a:solidFill>
                  <a:srgbClr val="FFFF00"/>
                </a:solidFill>
              </a:rPr>
              <a:t>be </a:t>
            </a:r>
          </a:p>
        </p:txBody>
      </p:sp>
    </p:spTree>
    <p:extLst>
      <p:ext uri="{BB962C8B-B14F-4D97-AF65-F5344CB8AC3E}">
        <p14:creationId xmlns:p14="http://schemas.microsoft.com/office/powerpoint/2010/main" val="325787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Blue Stars Free Stock Photo - Public Domain Pictures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134000"/>
                    </a14:imgEffect>
                    <a14:imgEffect>
                      <a14:brightnessContrast bright="-1000" contrast="-3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572411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27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821635" y="1617137"/>
            <a:ext cx="1054873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FF00"/>
                </a:solidFill>
              </a:rPr>
              <a:t>Look out </a:t>
            </a:r>
            <a:r>
              <a:rPr lang="en-GB" sz="4800" b="1" dirty="0" err="1">
                <a:solidFill>
                  <a:srgbClr val="FFFF00"/>
                </a:solidFill>
              </a:rPr>
              <a:t>'cause</a:t>
            </a:r>
            <a:r>
              <a:rPr lang="en-GB" sz="4800" b="1" dirty="0">
                <a:solidFill>
                  <a:srgbClr val="FFFF00"/>
                </a:solidFill>
              </a:rPr>
              <a:t> here we come</a:t>
            </a: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marching onward, me and Mum</a:t>
            </a:r>
          </a:p>
          <a:p>
            <a:pPr algn="ctr"/>
            <a:r>
              <a:rPr lang="en-GB" sz="4800" b="1" dirty="0">
                <a:solidFill>
                  <a:srgbClr val="FFFF00"/>
                </a:solidFill>
              </a:rPr>
              <a:t>I'm not scared, I am free</a:t>
            </a:r>
          </a:p>
          <a:p>
            <a:pPr algn="ctr"/>
            <a:r>
              <a:rPr lang="en-GB" sz="4800" b="1" dirty="0" err="1">
                <a:solidFill>
                  <a:srgbClr val="FFFF00"/>
                </a:solidFill>
              </a:rPr>
              <a:t>'cause</a:t>
            </a:r>
            <a:r>
              <a:rPr lang="en-GB" sz="4800" b="1" dirty="0">
                <a:solidFill>
                  <a:srgbClr val="FFFF00"/>
                </a:solidFill>
              </a:rPr>
              <a:t> she's looking out for me, </a:t>
            </a:r>
            <a:endParaRPr lang="en-GB" sz="4800" b="1" dirty="0" smtClean="0">
              <a:solidFill>
                <a:srgbClr val="FFFF00"/>
              </a:solidFill>
            </a:endParaRPr>
          </a:p>
          <a:p>
            <a:pPr algn="ctr"/>
            <a:r>
              <a:rPr lang="en-GB" sz="4800" b="1" dirty="0" smtClean="0">
                <a:solidFill>
                  <a:srgbClr val="FFFF00"/>
                </a:solidFill>
              </a:rPr>
              <a:t>Mum </a:t>
            </a:r>
            <a:r>
              <a:rPr lang="en-GB" sz="4800" b="1" dirty="0">
                <a:solidFill>
                  <a:srgbClr val="FFFF00"/>
                </a:solidFill>
              </a:rPr>
              <a:t>and </a:t>
            </a:r>
            <a:r>
              <a:rPr lang="en-GB" sz="4800" b="1" dirty="0" smtClean="0">
                <a:solidFill>
                  <a:srgbClr val="FFFF00"/>
                </a:solidFill>
              </a:rPr>
              <a:t>me.</a:t>
            </a:r>
            <a:endParaRPr lang="en-GB" sz="4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2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216</Words>
  <Application>Microsoft Office PowerPoint</Application>
  <PresentationFormat>Custom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</dc:creator>
  <cp:lastModifiedBy>h h</cp:lastModifiedBy>
  <cp:revision>15</cp:revision>
  <dcterms:created xsi:type="dcterms:W3CDTF">2020-03-04T17:49:21Z</dcterms:created>
  <dcterms:modified xsi:type="dcterms:W3CDTF">2020-03-21T12:25:46Z</dcterms:modified>
</cp:coreProperties>
</file>